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3716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9" d="100"/>
          <a:sy n="39" d="100"/>
        </p:scale>
        <p:origin x="217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12" name="Texte niveau 1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-Gilles Allain"/>
          <p:cNvSpPr txBox="1">
            <a:spLocks noGrp="1"/>
          </p:cNvSpPr>
          <p:nvPr>
            <p:ph type="body" sz="quarter" idx="21"/>
          </p:nvPr>
        </p:nvSpPr>
        <p:spPr>
          <a:xfrm>
            <a:off x="1343025" y="8036718"/>
            <a:ext cx="11037094" cy="541072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3200" i="1"/>
            </a:lvl1pPr>
          </a:lstStyle>
          <a:p>
            <a:r>
              <a:t>-Gilles Allain</a:t>
            </a:r>
          </a:p>
        </p:txBody>
      </p:sp>
      <p:sp>
        <p:nvSpPr>
          <p:cNvPr id="94" name="« Saisissez une citation ici. »"/>
          <p:cNvSpPr txBox="1">
            <a:spLocks noGrp="1"/>
          </p:cNvSpPr>
          <p:nvPr>
            <p:ph type="body" sz="quarter" idx="22"/>
          </p:nvPr>
        </p:nvSpPr>
        <p:spPr>
          <a:xfrm>
            <a:off x="1343025" y="6262797"/>
            <a:ext cx="11037094" cy="776068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« Saisissez une citation ici. » </a:t>
            </a:r>
          </a:p>
        </p:txBody>
      </p:sp>
      <p:sp>
        <p:nvSpPr>
          <p:cNvPr id="9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ue d’une plage et de la mer depuis une dune de sable avec de l’herbe"/>
          <p:cNvSpPr>
            <a:spLocks noGrp="1"/>
          </p:cNvSpPr>
          <p:nvPr>
            <p:ph type="pic" idx="21"/>
          </p:nvPr>
        </p:nvSpPr>
        <p:spPr>
          <a:xfrm>
            <a:off x="-28575" y="2286000"/>
            <a:ext cx="13773150" cy="9182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ue d’une plage et de la mer depuis une dune de sable avec de l’herbe"/>
          <p:cNvSpPr>
            <a:spLocks noGrp="1"/>
          </p:cNvSpPr>
          <p:nvPr>
            <p:ph type="pic" sz="half" idx="21"/>
          </p:nvPr>
        </p:nvSpPr>
        <p:spPr>
          <a:xfrm>
            <a:off x="1758357" y="2778918"/>
            <a:ext cx="10201276" cy="68008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exte du titre"/>
          <p:cNvSpPr txBox="1">
            <a:spLocks noGrp="1"/>
          </p:cNvSpPr>
          <p:nvPr>
            <p:ph type="title"/>
          </p:nvPr>
        </p:nvSpPr>
        <p:spPr>
          <a:xfrm>
            <a:off x="357187" y="8351043"/>
            <a:ext cx="13001626" cy="1128714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22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357187" y="9436893"/>
            <a:ext cx="13001626" cy="892970"/>
          </a:xfrm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>
            <a:spLocks noGrp="1"/>
          </p:cNvSpPr>
          <p:nvPr>
            <p:ph type="title"/>
          </p:nvPr>
        </p:nvSpPr>
        <p:spPr>
          <a:xfrm>
            <a:off x="1000125" y="5550693"/>
            <a:ext cx="11715750" cy="2614614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3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éron volant bas au-dessus d’une plage avec une petite clôture au premier plan"/>
          <p:cNvSpPr>
            <a:spLocks noGrp="1"/>
          </p:cNvSpPr>
          <p:nvPr>
            <p:ph type="pic" sz="half" idx="21"/>
          </p:nvPr>
        </p:nvSpPr>
        <p:spPr>
          <a:xfrm>
            <a:off x="7215187" y="3536156"/>
            <a:ext cx="6450807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exte du titre"/>
          <p:cNvSpPr txBox="1">
            <a:spLocks noGrp="1"/>
          </p:cNvSpPr>
          <p:nvPr>
            <p:ph type="title"/>
          </p:nvPr>
        </p:nvSpPr>
        <p:spPr>
          <a:xfrm>
            <a:off x="928687" y="3536156"/>
            <a:ext cx="5750720" cy="3121819"/>
          </a:xfrm>
          <a:prstGeom prst="rect">
            <a:avLst/>
          </a:prstGeom>
        </p:spPr>
        <p:txBody>
          <a:bodyPr/>
          <a:lstStyle>
            <a:lvl1pPr>
              <a:defRPr sz="8400"/>
            </a:lvl1pPr>
          </a:lstStyle>
          <a:p>
            <a:r>
              <a:t>Texte du titre</a:t>
            </a:r>
          </a:p>
        </p:txBody>
      </p:sp>
      <p:sp>
        <p:nvSpPr>
          <p:cNvPr id="40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928687" y="6672262"/>
            <a:ext cx="5750720" cy="3221832"/>
          </a:xfrm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>
            <a:spLocks noGrp="1"/>
          </p:cNvSpPr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49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>
            <a:spLocks noGrp="1"/>
          </p:cNvSpPr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57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950118" y="4772025"/>
            <a:ext cx="11815764" cy="5229225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hemin sableux entre deux collines menant à l’océan"/>
          <p:cNvSpPr>
            <a:spLocks noGrp="1"/>
          </p:cNvSpPr>
          <p:nvPr>
            <p:ph type="pic" sz="half" idx="21"/>
          </p:nvPr>
        </p:nvSpPr>
        <p:spPr>
          <a:xfrm>
            <a:off x="6165056" y="4772025"/>
            <a:ext cx="7843838" cy="52292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exte du titre"/>
          <p:cNvSpPr txBox="1">
            <a:spLocks noGrp="1"/>
          </p:cNvSpPr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67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950118" y="4772025"/>
            <a:ext cx="5750720" cy="5229225"/>
          </a:xfrm>
          <a:prstGeom prst="rect">
            <a:avLst/>
          </a:prstGeom>
        </p:spPr>
        <p:txBody>
          <a:bodyPr anchor="ctr"/>
          <a:lstStyle>
            <a:lvl1pPr marL="558800" indent="-558800" algn="l">
              <a:spcBef>
                <a:spcPts val="4500"/>
              </a:spcBef>
              <a:buSzPct val="125000"/>
              <a:buChar char="•"/>
              <a:defRPr sz="3800"/>
            </a:lvl1pPr>
            <a:lvl2pPr marL="1117600" indent="-558800" algn="l">
              <a:spcBef>
                <a:spcPts val="4500"/>
              </a:spcBef>
              <a:buSzPct val="125000"/>
              <a:buChar char="•"/>
              <a:defRPr sz="3800"/>
            </a:lvl2pPr>
            <a:lvl3pPr marL="1676400" indent="-558800" algn="l">
              <a:spcBef>
                <a:spcPts val="4500"/>
              </a:spcBef>
              <a:buSzPct val="125000"/>
              <a:buChar char="•"/>
              <a:defRPr sz="3800"/>
            </a:lvl3pPr>
            <a:lvl4pPr marL="2235200" indent="-558800" algn="l">
              <a:spcBef>
                <a:spcPts val="4500"/>
              </a:spcBef>
              <a:buSzPct val="125000"/>
              <a:buChar char="•"/>
              <a:defRPr sz="3800"/>
            </a:lvl4pPr>
            <a:lvl5pPr marL="2794000" indent="-558800" algn="l">
              <a:spcBef>
                <a:spcPts val="4500"/>
              </a:spcBef>
              <a:buSzPct val="125000"/>
              <a:buChar char="•"/>
              <a:defRPr sz="3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950118" y="4000500"/>
            <a:ext cx="11815764" cy="5715000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6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hemin sableux entre deux collines menant à l’océan"/>
          <p:cNvSpPr>
            <a:spLocks noGrp="1"/>
          </p:cNvSpPr>
          <p:nvPr>
            <p:ph type="pic" sz="quarter" idx="21"/>
          </p:nvPr>
        </p:nvSpPr>
        <p:spPr>
          <a:xfrm>
            <a:off x="8606432" y="6965156"/>
            <a:ext cx="4682729" cy="312181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Héron volant bas au-dessus d’une plage avec une petite clôture au premier plan"/>
          <p:cNvSpPr>
            <a:spLocks noGrp="1"/>
          </p:cNvSpPr>
          <p:nvPr>
            <p:ph type="pic" sz="quarter" idx="22"/>
          </p:nvPr>
        </p:nvSpPr>
        <p:spPr>
          <a:xfrm>
            <a:off x="8865393" y="3486150"/>
            <a:ext cx="4164807" cy="4164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Vue d’une plage et de la mer depuis une dune de sable avec de l’herbe"/>
          <p:cNvSpPr>
            <a:spLocks noGrp="1"/>
          </p:cNvSpPr>
          <p:nvPr>
            <p:ph type="pic" sz="half" idx="23"/>
          </p:nvPr>
        </p:nvSpPr>
        <p:spPr>
          <a:xfrm>
            <a:off x="-557213" y="3636168"/>
            <a:ext cx="9676210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>
            <a:spLocks noGrp="1"/>
          </p:cNvSpPr>
          <p:nvPr>
            <p:ph type="title"/>
          </p:nvPr>
        </p:nvSpPr>
        <p:spPr>
          <a:xfrm>
            <a:off x="1000125" y="4293393"/>
            <a:ext cx="11715750" cy="261461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8575" tIns="28575" rIns="28575" bIns="28575" anchor="b">
            <a:normAutofit/>
          </a:bodyPr>
          <a:lstStyle/>
          <a:p>
            <a:r>
              <a:t>Texte du titre</a:t>
            </a:r>
          </a:p>
        </p:txBody>
      </p:sp>
      <p:sp>
        <p:nvSpPr>
          <p:cNvPr id="3" name="Texte niveau 1…"/>
          <p:cNvSpPr txBox="1">
            <a:spLocks noGrp="1"/>
          </p:cNvSpPr>
          <p:nvPr>
            <p:ph type="body" idx="1"/>
          </p:nvPr>
        </p:nvSpPr>
        <p:spPr>
          <a:xfrm>
            <a:off x="1000125" y="6979443"/>
            <a:ext cx="11715750" cy="89297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8575" tIns="28575" rIns="28575" bIns="28575">
            <a:normAutofit/>
          </a:bodyPr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6650034" y="10358437"/>
            <a:ext cx="408788" cy="416610"/>
          </a:xfrm>
          <a:prstGeom prst="rect">
            <a:avLst/>
          </a:prstGeom>
          <a:ln w="3175">
            <a:miter lim="400000"/>
          </a:ln>
        </p:spPr>
        <p:txBody>
          <a:bodyPr wrap="none" lIns="28575" tIns="28575" rIns="28575" bIns="28575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BE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OVAJ OGLAS NEĆE NIŠTA PROMIJENITI. ALI VI HOĆETE."/>
          <p:cNvSpPr txBox="1"/>
          <p:nvPr/>
        </p:nvSpPr>
        <p:spPr>
          <a:xfrm>
            <a:off x="542378" y="615315"/>
            <a:ext cx="12631244" cy="400519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8575" tIns="28575" rIns="28575" bIns="28575">
            <a:spAutoFit/>
          </a:bodyPr>
          <a:lstStyle/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dirty="0"/>
              <a:t>OVAJ OGLAS NEĆE NIŠTA PROMIJENITI. </a:t>
            </a:r>
            <a:r>
              <a:rPr dirty="0">
                <a:solidFill>
                  <a:srgbClr val="000000"/>
                </a:solidFill>
              </a:rPr>
              <a:t>ALI VI HOĆETE.</a:t>
            </a:r>
          </a:p>
        </p:txBody>
      </p:sp>
      <p:pic>
        <p:nvPicPr>
          <p:cNvPr id="12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713" y="8594459"/>
            <a:ext cx="13421869" cy="5275034"/>
          </a:xfrm>
          <a:prstGeom prst="rect">
            <a:avLst/>
          </a:prstGeom>
          <a:ln w="3175">
            <a:miter lim="400000"/>
          </a:ln>
        </p:spPr>
      </p:pic>
      <p:pic>
        <p:nvPicPr>
          <p:cNvPr id="121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0331" y="4184776"/>
            <a:ext cx="9435339" cy="2673224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59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OVAJ JE TJEDAN NAMIJENJEN SVIMA. POGOTOVO VAMA."/>
          <p:cNvSpPr txBox="1"/>
          <p:nvPr/>
        </p:nvSpPr>
        <p:spPr>
          <a:xfrm>
            <a:off x="363334" y="615315"/>
            <a:ext cx="12989332" cy="355661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dirty="0"/>
              <a:t>OVAJ JE TJEDAN NAMIJENJEN SVIMA. </a:t>
            </a:r>
            <a:r>
              <a:rPr dirty="0">
                <a:solidFill>
                  <a:srgbClr val="000000"/>
                </a:solidFill>
              </a:rPr>
              <a:t>POGOTOVO VAMA.</a:t>
            </a:r>
          </a:p>
        </p:txBody>
      </p:sp>
      <p:pic>
        <p:nvPicPr>
          <p:cNvPr id="12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713" y="8594459"/>
            <a:ext cx="13421869" cy="5275034"/>
          </a:xfrm>
          <a:prstGeom prst="rect">
            <a:avLst/>
          </a:prstGeom>
          <a:ln w="3175">
            <a:miter lim="400000"/>
          </a:ln>
        </p:spPr>
      </p:pic>
      <p:pic>
        <p:nvPicPr>
          <p:cNvPr id="125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0330" y="3495014"/>
            <a:ext cx="9435340" cy="2673224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3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NEKI SU…"/>
          <p:cNvSpPr txBox="1"/>
          <p:nvPr/>
        </p:nvSpPr>
        <p:spPr>
          <a:xfrm>
            <a:off x="2219744" y="615315"/>
            <a:ext cx="9276512" cy="505714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dirty="0"/>
              <a:t>NEKI SU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dirty="0"/>
              <a:t>TJEDNI DOBRI. </a:t>
            </a:r>
          </a:p>
          <a:p>
            <a:pPr>
              <a:lnSpc>
                <a:spcPct val="70000"/>
              </a:lnSpc>
              <a:defRPr sz="10600" b="0" cap="all"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dirty="0"/>
              <a:t>OVAJ JE BOLJI.</a:t>
            </a:r>
          </a:p>
        </p:txBody>
      </p:sp>
      <p:pic>
        <p:nvPicPr>
          <p:cNvPr id="12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713" y="8594459"/>
            <a:ext cx="13421869" cy="5275034"/>
          </a:xfrm>
          <a:prstGeom prst="rect">
            <a:avLst/>
          </a:prstGeom>
          <a:ln w="3175">
            <a:miter lim="400000"/>
          </a:ln>
        </p:spPr>
      </p:pic>
      <p:pic>
        <p:nvPicPr>
          <p:cNvPr id="129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3484" y="3578949"/>
            <a:ext cx="7989032" cy="2263456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4BE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OVDJE STE.…"/>
          <p:cNvSpPr txBox="1"/>
          <p:nvPr/>
        </p:nvSpPr>
        <p:spPr>
          <a:xfrm>
            <a:off x="1144803" y="615315"/>
            <a:ext cx="11426394" cy="425069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OVDJE STE. </a:t>
            </a:r>
          </a:p>
          <a:p>
            <a:pPr>
              <a:lnSpc>
                <a:spcPct val="80000"/>
              </a:lnSpc>
              <a:defRPr sz="10600" b="0" cap="all"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TO NAM SE SVIĐA. </a:t>
            </a:r>
          </a:p>
        </p:txBody>
      </p:sp>
      <p:pic>
        <p:nvPicPr>
          <p:cNvPr id="13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713" y="8594459"/>
            <a:ext cx="13421869" cy="5275034"/>
          </a:xfrm>
          <a:prstGeom prst="rect">
            <a:avLst/>
          </a:prstGeom>
          <a:ln w="3175">
            <a:miter lim="400000"/>
          </a:ln>
        </p:spPr>
      </p:pic>
      <p:pic>
        <p:nvPicPr>
          <p:cNvPr id="133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3484" y="2740660"/>
            <a:ext cx="7989032" cy="2263456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9D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HVALA ŠTO STE POMOGLI OSTVARITI OVAJ TJEDAN."/>
          <p:cNvSpPr txBox="1"/>
          <p:nvPr/>
        </p:nvSpPr>
        <p:spPr>
          <a:xfrm>
            <a:off x="244195" y="615315"/>
            <a:ext cx="13227610" cy="355661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dirty="0"/>
              <a:t>HVALA ŠTO STE POMOGLI </a:t>
            </a:r>
            <a:r>
              <a:rPr dirty="0">
                <a:solidFill>
                  <a:srgbClr val="000000"/>
                </a:solidFill>
              </a:rPr>
              <a:t>OSTVARITI</a:t>
            </a:r>
            <a:r>
              <a:rPr dirty="0"/>
              <a:t> OVAJ TJEDAN. </a:t>
            </a:r>
          </a:p>
        </p:txBody>
      </p:sp>
      <p:pic>
        <p:nvPicPr>
          <p:cNvPr id="13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713" y="8594459"/>
            <a:ext cx="13421869" cy="5275034"/>
          </a:xfrm>
          <a:prstGeom prst="rect">
            <a:avLst/>
          </a:prstGeom>
          <a:ln w="3175">
            <a:miter lim="400000"/>
          </a:ln>
        </p:spPr>
      </p:pic>
      <p:pic>
        <p:nvPicPr>
          <p:cNvPr id="137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3484" y="3578949"/>
            <a:ext cx="7989032" cy="2263456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BE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BUDUĆNOST JE SVJETLIJA…"/>
          <p:cNvSpPr txBox="1"/>
          <p:nvPr/>
        </p:nvSpPr>
        <p:spPr>
          <a:xfrm>
            <a:off x="1813191" y="615315"/>
            <a:ext cx="10089618" cy="355661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dirty="0"/>
              <a:t>BUDUĆNOST JE SVJETLIJA </a:t>
            </a:r>
          </a:p>
          <a:p>
            <a:pPr>
              <a:lnSpc>
                <a:spcPct val="70000"/>
              </a:lnSpc>
              <a:defRPr sz="10600" b="0" cap="all"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dirty="0"/>
              <a:t>S VAMA.</a:t>
            </a:r>
          </a:p>
        </p:txBody>
      </p:sp>
      <p:pic>
        <p:nvPicPr>
          <p:cNvPr id="14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713" y="8594459"/>
            <a:ext cx="13421869" cy="5275034"/>
          </a:xfrm>
          <a:prstGeom prst="rect">
            <a:avLst/>
          </a:prstGeom>
          <a:ln w="3175">
            <a:miter lim="400000"/>
          </a:ln>
        </p:spPr>
      </p:pic>
      <p:pic>
        <p:nvPicPr>
          <p:cNvPr id="141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3484" y="3499436"/>
            <a:ext cx="7989032" cy="2263456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99CF9005143479F72AE8C26A9FB09" ma:contentTypeVersion="11" ma:contentTypeDescription="Create a new document." ma:contentTypeScope="" ma:versionID="c5352c79c3c8b598b2673fbd012d30c6">
  <xsd:schema xmlns:xsd="http://www.w3.org/2001/XMLSchema" xmlns:xs="http://www.w3.org/2001/XMLSchema" xmlns:p="http://schemas.microsoft.com/office/2006/metadata/properties" xmlns:ns2="b9364544-115f-4f1d-a97d-08b068052966" xmlns:ns3="dbe0a2f8-f234-48db-abf2-771791b90edf" targetNamespace="http://schemas.microsoft.com/office/2006/metadata/properties" ma:root="true" ma:fieldsID="be7a57ced47aed7fb92b56a9a3dddb0c" ns2:_="" ns3:_="">
    <xsd:import namespace="b9364544-115f-4f1d-a97d-08b068052966"/>
    <xsd:import namespace="dbe0a2f8-f234-48db-abf2-771791b90e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364544-115f-4f1d-a97d-08b0680529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75503ba6-c77d-4a47-a49f-513eb447c3e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e0a2f8-f234-48db-abf2-771791b90ed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e6c9035-a67f-453c-912e-10d3e9724b7b}" ma:internalName="TaxCatchAll" ma:showField="CatchAllData" ma:web="dbe0a2f8-f234-48db-abf2-771791b90e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be0a2f8-f234-48db-abf2-771791b90edf" xsi:nil="true"/>
    <lcf76f155ced4ddcb4097134ff3c332f xmlns="b9364544-115f-4f1d-a97d-08b0680529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B9BD1BB-D626-4BA6-A1D8-E58E54D78521}"/>
</file>

<file path=customXml/itemProps2.xml><?xml version="1.0" encoding="utf-8"?>
<ds:datastoreItem xmlns:ds="http://schemas.openxmlformats.org/officeDocument/2006/customXml" ds:itemID="{AE512FEF-126D-4E17-ADE9-1CC68146C149}"/>
</file>

<file path=customXml/itemProps3.xml><?xml version="1.0" encoding="utf-8"?>
<ds:datastoreItem xmlns:ds="http://schemas.openxmlformats.org/officeDocument/2006/customXml" ds:itemID="{8AF5B568-2BFA-4754-9886-9794D03868EE}"/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50</Words>
  <Application>Microsoft Office PowerPoint</Application>
  <PresentationFormat>Personnalisé</PresentationFormat>
  <Paragraphs>10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Helvetica Neue</vt:lpstr>
      <vt:lpstr>Helvetica Neue Light</vt:lpstr>
      <vt:lpstr>Helvetica Neue Medium</vt:lpstr>
      <vt:lpstr>White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Xavier Chapel</cp:lastModifiedBy>
  <cp:revision>4</cp:revision>
  <dcterms:modified xsi:type="dcterms:W3CDTF">2026-02-19T15:12:47Z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0x0101002D699CF9005143479F72AE8C26A9FB09</vt:lpwstr>
  </property>
</Properties>
</file>